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79" r:id="rId4"/>
    <p:sldId id="257" r:id="rId5"/>
    <p:sldId id="280" r:id="rId6"/>
    <p:sldId id="281" r:id="rId7"/>
    <p:sldId id="258" r:id="rId8"/>
    <p:sldId id="263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10058400" cy="7772400"/>
  <p:notesSz cx="6858000" cy="9296400"/>
  <p:embeddedFontLst>
    <p:embeddedFont>
      <p:font typeface="Shadows Into Light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326B5-9F95-421F-8AC3-649F6E33EFFD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6A277-FC71-4E31-B06B-C66A519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7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51167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037175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359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23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606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870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80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66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5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76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95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80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106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548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6913"/>
            <a:ext cx="45085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46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6277" y="1937705"/>
            <a:ext cx="8675369" cy="3233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6277" y="5201392"/>
            <a:ext cx="8675369" cy="1700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2919" marR="0" lvl="1" indent="-7619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9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197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08760" marR="0" lvl="3" indent="-10160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1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1679" marR="0" lvl="4" indent="-5079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1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1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17520" marR="0" lvl="6" indent="-7620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1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0440" marR="0" lvl="7" indent="-2540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1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0159" algn="l" rtl="0">
              <a:lnSpc>
                <a:spcPct val="90000"/>
              </a:lnSpc>
              <a:spcBef>
                <a:spcPts val="550"/>
              </a:spcBef>
              <a:buClr>
                <a:srgbClr val="888888"/>
              </a:buClr>
              <a:buFont typeface="Arial"/>
              <a:buNone/>
              <a:defRPr sz="1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91514" y="413810"/>
            <a:ext cx="8675369" cy="150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91514" y="2069041"/>
            <a:ext cx="4274819" cy="49315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5587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914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3081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2573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3335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2827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092064" y="2069041"/>
            <a:ext cx="4274819" cy="49315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5587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914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3081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2573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3335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2827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92825" y="413810"/>
            <a:ext cx="8675369" cy="150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92825" y="1905317"/>
            <a:ext cx="4255174" cy="933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sz="26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2919" marR="0" lvl="1" indent="-761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97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08760" marR="0" lvl="3" indent="-1016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1679" marR="0" lvl="4" indent="-507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17520" marR="0" lvl="6" indent="-762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0440" marR="0" lvl="7" indent="-25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015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92825" y="2839084"/>
            <a:ext cx="4255174" cy="4175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5587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914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3081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2573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3335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2827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5092066" y="1905317"/>
            <a:ext cx="4276129" cy="933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sz="26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2919" marR="0" lvl="1" indent="-761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97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08760" marR="0" lvl="3" indent="-1016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1679" marR="0" lvl="4" indent="-507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17520" marR="0" lvl="6" indent="-762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0440" marR="0" lvl="7" indent="-25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015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5092066" y="2839084"/>
            <a:ext cx="4276129" cy="41758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5587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914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3081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2573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3335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2827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276130" y="1119083"/>
            <a:ext cx="5092065" cy="552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2793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571"/>
              <a:buFont typeface="Arial"/>
              <a:buChar char="•"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635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8636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2192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1683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1176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1937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2192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92825" y="2331719"/>
            <a:ext cx="3244096" cy="43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2919" marR="0" lvl="1" indent="-761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08760" marR="0" lvl="3" indent="-1016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1679" marR="0" lvl="4" indent="-507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17520" marR="0" lvl="6" indent="-762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0440" marR="0" lvl="7" indent="-25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015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4276130" y="1119083"/>
            <a:ext cx="5092065" cy="55234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sz="3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2919" marR="0" lvl="1" indent="-761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08760" marR="0" lvl="3" indent="-1016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1679" marR="0" lvl="4" indent="-507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17520" marR="0" lvl="6" indent="-762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0440" marR="0" lvl="7" indent="-25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015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92825" y="2331719"/>
            <a:ext cx="3244096" cy="43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sz="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2919" marR="0" lvl="1" indent="-761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5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08760" marR="0" lvl="3" indent="-1016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1679" marR="0" lvl="4" indent="-507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17520" marR="0" lvl="6" indent="-762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0440" marR="0" lvl="7" indent="-25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23359" marR="0" lvl="8" indent="-10159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91514" y="413810"/>
            <a:ext cx="8675369" cy="150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563442" y="197115"/>
            <a:ext cx="4931515" cy="86753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5587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914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3081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2573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3335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2827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989089" y="2622761"/>
            <a:ext cx="6586750" cy="21688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88539" y="516784"/>
            <a:ext cx="6586750" cy="63807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5587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914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3081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2573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3335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2827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514" y="413810"/>
            <a:ext cx="8675369" cy="150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514" y="2069041"/>
            <a:ext cx="8675369" cy="49315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1459" marR="0" lvl="0" indent="-55879" algn="l" rtl="0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99354"/>
              <a:buFont typeface="Arial"/>
              <a:buChar char="•"/>
              <a:defRPr sz="3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4380" marR="0" lvl="1" indent="-9144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1538"/>
              <a:buFont typeface="Arial"/>
              <a:buChar char="•"/>
              <a:defRPr sz="2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7300" marR="0" lvl="2" indent="-11430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0220" marR="0" lvl="3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3140" marR="0" lvl="4" indent="-13081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66060" marR="0" lvl="5" indent="-12573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68980" marR="0" lvl="6" indent="-13335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71900" marR="0" lvl="7" indent="-12827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74820" marR="0" lvl="8" indent="-135890" algn="l" rtl="0">
              <a:lnSpc>
                <a:spcPct val="90000"/>
              </a:lnSpc>
              <a:spcBef>
                <a:spcPts val="550"/>
              </a:spcBef>
              <a:buClr>
                <a:schemeClr val="dk1"/>
              </a:buClr>
              <a:buSzPct val="98999"/>
              <a:buFont typeface="Arial"/>
              <a:buChar char="•"/>
              <a:defRPr sz="19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91514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331844" y="7203864"/>
            <a:ext cx="3394709" cy="4138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103745" y="7203864"/>
            <a:ext cx="2263139" cy="41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2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.co/5E444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mily.Cannon2@cobbk12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tepic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100824" y="3760237"/>
            <a:ext cx="3847721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2018-2019</a:t>
            </a:r>
            <a:endParaRPr lang="en-US"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dirty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Mrs. </a:t>
            </a: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Hutchinson</a:t>
            </a:r>
            <a:endParaRPr lang="en-US"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Room </a:t>
            </a: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128</a:t>
            </a:r>
            <a:endParaRPr lang="en-US"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434450" y="2824999"/>
            <a:ext cx="7377300" cy="450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will do Calendar Math each morning and continue math in our individual groups</a:t>
            </a:r>
            <a:r>
              <a:rPr lang="en-US" sz="4800" dirty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 We will work on individual goals and objectives during our center rotations.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389971" y="3638937"/>
            <a:ext cx="217816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Monday:  PE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 panose="020B0604020202020204" charset="0"/>
                <a:ea typeface="Calibri"/>
                <a:cs typeface="Calibri"/>
                <a:sym typeface="Calibri"/>
              </a:rPr>
              <a:t>Adapted PE</a:t>
            </a:r>
            <a:endParaRPr lang="en-US" sz="2800" dirty="0">
              <a:solidFill>
                <a:schemeClr val="dk1"/>
              </a:solidFill>
              <a:latin typeface="Shadows Into Light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218632" y="3884644"/>
            <a:ext cx="217816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Tues: Music</a:t>
            </a:r>
            <a:endParaRPr lang="en-US" sz="2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7431472" y="3495867"/>
            <a:ext cx="2178160" cy="11987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Weds: PE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Adapted PE</a:t>
            </a:r>
            <a:endParaRPr lang="en-US" sz="2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836216" y="6186194"/>
            <a:ext cx="217816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Thurs: Art</a:t>
            </a:r>
            <a:endParaRPr lang="en-US" sz="2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6411325" y="6170642"/>
            <a:ext cx="217816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Fri: Media Center</a:t>
            </a:r>
            <a:endParaRPr lang="en-US" sz="2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516198" y="2751829"/>
            <a:ext cx="7026000" cy="408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Information will be coming home at a later date about our CBI field trips and other grade level field trips.  </a:t>
            </a:r>
            <a:endParaRPr lang="en-US"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273448" y="3600900"/>
            <a:ext cx="7245600" cy="41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visit our wish list at </a:t>
            </a:r>
          </a:p>
          <a:p>
            <a:pPr lvl="0" algn="ctr">
              <a:buSzPct val="25000"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a.co/5E444wf</a:t>
            </a:r>
            <a:r>
              <a:rPr lang="en-US" sz="2800" dirty="0" smtClean="0"/>
              <a:t>   </a:t>
            </a:r>
          </a:p>
          <a:p>
            <a:pPr lvl="0" algn="ctr">
              <a:buSzPct val="25000"/>
            </a:pPr>
            <a:r>
              <a:rPr lang="en-US" sz="36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Additional requests will be periodically added to our weekly blog as items from our supply list diminish. We will soon start a coffee cart to help with class needs but will need donations to get started. </a:t>
            </a:r>
            <a:r>
              <a:rPr lang="en-US" sz="360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3149300" y="3836020"/>
            <a:ext cx="3818099" cy="2282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3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3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Sept. 14</a:t>
            </a:r>
            <a:r>
              <a:rPr lang="en-US" sz="3300" baseline="300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 – </a:t>
            </a:r>
            <a:r>
              <a:rPr lang="en-US" sz="4000" b="1" baseline="300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Back to School Jamboree</a:t>
            </a:r>
            <a:r>
              <a:rPr lang="en-US" sz="4000" b="1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000" b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6293926" y="1143025"/>
            <a:ext cx="24642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Please check the blog weekly for upcoming important dates!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147158" y="3886200"/>
            <a:ext cx="7479600" cy="41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u="sng" dirty="0" smtClean="0">
                <a:solidFill>
                  <a:schemeClr val="hlink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Glenda.Hutchinson@cobbk12.org</a:t>
            </a:r>
            <a:endParaRPr lang="en-US" sz="4800" u="sng" dirty="0">
              <a:solidFill>
                <a:schemeClr val="hlink"/>
              </a:solidFill>
              <a:latin typeface="Shadows Into Light"/>
              <a:ea typeface="Shadows Into Light"/>
              <a:cs typeface="Shadows Into Light"/>
              <a:sym typeface="Shadows Into Light"/>
              <a:hlinkClick r:id="rId4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dirty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Phone: </a:t>
            </a: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912-531-4573</a:t>
            </a:r>
            <a:endParaRPr lang="en-US"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1990675" y="3381224"/>
            <a:ext cx="5752499" cy="206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ghutchinson.weebly.com</a:t>
            </a:r>
            <a:endParaRPr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*Please check this site weekly for important information</a:t>
            </a:r>
            <a:r>
              <a:rPr lang="en-US" sz="36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!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will continue to send photo updates through the </a:t>
            </a:r>
            <a:r>
              <a:rPr lang="en-US" sz="3600" dirty="0" err="1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SeeSaw</a:t>
            </a:r>
            <a:r>
              <a:rPr lang="en-US" sz="36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App.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See letters in your folders. </a:t>
            </a:r>
            <a:endParaRPr lang="en-US" sz="36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42240"/>
            <a:ext cx="1005839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645920" y="3322321"/>
            <a:ext cx="6543040" cy="31191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3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Thank you so much for coming today! Thanks for all of your contributions and support. </a:t>
            </a:r>
            <a:r>
              <a:rPr lang="en-US" sz="3300" dirty="0" smtClean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Special &amp; huge thanks to Mr. &amp; Mrs. Edison for the generous donation that allowed for many items from our wish list!</a:t>
            </a:r>
            <a:endParaRPr lang="en-US" sz="33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052" name="Picture 4" descr="Thank Yo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15319" b="10212"/>
          <a:stretch/>
        </p:blipFill>
        <p:spPr bwMode="auto">
          <a:xfrm>
            <a:off x="0" y="-109689"/>
            <a:ext cx="10058399" cy="24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9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7" y="-1"/>
            <a:ext cx="7237141" cy="87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3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12" y="0"/>
            <a:ext cx="10497014" cy="787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7288" y="412595"/>
            <a:ext cx="72148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Together we are INCREDIBLE!!</a:t>
            </a:r>
            <a:r>
              <a:rPr lang="en-US" b="1" dirty="0" smtClean="0"/>
              <a:t>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14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323300" y="2842200"/>
            <a:ext cx="7411800" cy="4696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800" b="1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Mrs. Hutchinson</a:t>
            </a:r>
          </a:p>
          <a:p>
            <a:pPr marL="342900" marR="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  <a:ea typeface="Shadows Into Light"/>
                <a:cs typeface="Shadows Into Light"/>
                <a:sym typeface="Shadows Into Light"/>
              </a:rPr>
              <a:t>Master’s from Georgia Southern Univ. in Special Ed.</a:t>
            </a:r>
          </a:p>
          <a:p>
            <a:pPr marL="342900" marR="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dk1"/>
                </a:solidFill>
                <a:latin typeface="Comic Sans MS" panose="030F0702030302020204" pitchFamily="66" charset="0"/>
                <a:ea typeface="Shadows Into Light"/>
                <a:cs typeface="Shadows Into Light"/>
                <a:sym typeface="Shadows Into Light"/>
              </a:rPr>
              <a:t>Ed.S</a:t>
            </a: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  <a:ea typeface="Shadows Into Light"/>
                <a:cs typeface="Shadows Into Light"/>
                <a:sym typeface="Shadows Into Light"/>
              </a:rPr>
              <a:t>. from Nova Southeastern in Curriculum &amp; Admin. </a:t>
            </a:r>
          </a:p>
          <a:p>
            <a:pPr marL="457200" marR="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Shadows Into Light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  <a:ea typeface="Shadows Into Light"/>
                <a:cs typeface="Shadows Into Light"/>
                <a:sym typeface="Shadows Into Light"/>
              </a:rPr>
              <a:t>22nd year of teaching/Teacher of the Year in 2002/Highly Qualified in 2006</a:t>
            </a:r>
          </a:p>
          <a:p>
            <a:pPr marL="457200" marR="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Shadows Into Light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  <a:ea typeface="Shadows Into Light"/>
                <a:cs typeface="Shadows Into Light"/>
                <a:sym typeface="Shadows Into Light"/>
              </a:rPr>
              <a:t>I am married and have a three year old son, Grayson and four year old daughter, Elyse. </a:t>
            </a:r>
          </a:p>
          <a:p>
            <a:pPr marL="457200" marR="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Shadows Into Light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  <a:ea typeface="Shadows Into Light"/>
                <a:cs typeface="Shadows Into Light"/>
                <a:sym typeface="Shadows Into Light"/>
              </a:rPr>
              <a:t>I enjoy watching football, spending time with family, online shopping, and trying new restaurants. </a:t>
            </a:r>
          </a:p>
          <a:p>
            <a:pPr marL="457200" marR="0" lvl="0" indent="-457200" rtl="0">
              <a:spcBef>
                <a:spcPts val="0"/>
              </a:spcBef>
              <a:buClr>
                <a:schemeClr val="dk1"/>
              </a:buClr>
              <a:buSzPct val="100000"/>
              <a:buFont typeface="Shadows Into Light"/>
              <a:buChar char="●"/>
            </a:pPr>
            <a:r>
              <a:rPr lang="en-US" sz="2000" dirty="0" smtClean="0">
                <a:solidFill>
                  <a:schemeClr val="dk1"/>
                </a:solidFill>
                <a:latin typeface="Comic Sans MS" panose="030F0702030302020204" pitchFamily="66" charset="0"/>
                <a:ea typeface="Shadows Into Light"/>
                <a:cs typeface="Shadows Into Light"/>
                <a:sym typeface="Shadows Into Light"/>
              </a:rPr>
              <a:t>I love teaching and I have your child’s best interest at heart!</a:t>
            </a:r>
            <a:endParaRPr lang="en-US" sz="2000" dirty="0">
              <a:solidFill>
                <a:schemeClr val="dk1"/>
              </a:solidFill>
              <a:latin typeface="Comic Sans MS" panose="030F0702030302020204" pitchFamily="66" charset="0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7117" y="6172202"/>
            <a:ext cx="1828799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23386"/>
            <a:ext cx="8546933" cy="92555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Shadows Into Light" panose="020B0604020202020204" charset="0"/>
              </a:rPr>
              <a:t>The Amazing Ms. Meyer</a:t>
            </a:r>
            <a:endParaRPr lang="en-US" dirty="0">
              <a:solidFill>
                <a:srgbClr val="7030A0"/>
              </a:solidFill>
              <a:latin typeface="Shadows Into Light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126273"/>
            <a:ext cx="8675369" cy="6646127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 </a:t>
            </a:r>
            <a:r>
              <a:rPr lang="en-US" dirty="0">
                <a:solidFill>
                  <a:srgbClr val="7030A0"/>
                </a:solidFill>
              </a:rPr>
              <a:t>have </a:t>
            </a:r>
            <a:r>
              <a:rPr lang="en-US" dirty="0" smtClean="0">
                <a:solidFill>
                  <a:srgbClr val="7030A0"/>
                </a:solidFill>
              </a:rPr>
              <a:t>been working with children on </a:t>
            </a:r>
            <a:r>
              <a:rPr lang="en-US" dirty="0">
                <a:solidFill>
                  <a:srgbClr val="7030A0"/>
                </a:solidFill>
              </a:rPr>
              <a:t>and off for </a:t>
            </a:r>
            <a:r>
              <a:rPr lang="en-US" dirty="0" smtClean="0">
                <a:solidFill>
                  <a:srgbClr val="7030A0"/>
                </a:solidFill>
              </a:rPr>
              <a:t>9 </a:t>
            </a:r>
            <a:r>
              <a:rPr lang="en-US" dirty="0">
                <a:solidFill>
                  <a:srgbClr val="7030A0"/>
                </a:solidFill>
              </a:rPr>
              <a:t>years! I have been with Big Shanty since </a:t>
            </a:r>
            <a:r>
              <a:rPr lang="en-US" dirty="0" smtClean="0">
                <a:solidFill>
                  <a:srgbClr val="7030A0"/>
                </a:solidFill>
              </a:rPr>
              <a:t>March 2017 </a:t>
            </a:r>
            <a:r>
              <a:rPr lang="en-US" dirty="0">
                <a:solidFill>
                  <a:srgbClr val="7030A0"/>
                </a:solidFill>
              </a:rPr>
              <a:t>and I love it!! </a:t>
            </a:r>
            <a:r>
              <a:rPr lang="en-US" dirty="0" smtClean="0">
                <a:solidFill>
                  <a:srgbClr val="7030A0"/>
                </a:solidFill>
              </a:rPr>
              <a:t>I </a:t>
            </a:r>
            <a:r>
              <a:rPr lang="en-US" dirty="0">
                <a:solidFill>
                  <a:srgbClr val="7030A0"/>
                </a:solidFill>
              </a:rPr>
              <a:t>also head up a ministry for people with Special needs at my church!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I'm a huge Disney fanatic and I love photography and Giraffes!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An interesting thing about me is that I'm a tap dancer! I just started Hip hop dancing too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In what little free time I have I enjoy going to plays and movies and hanging with my Best friend and her 4 dogs!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My favorite quote is from Ben Franklin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"Tell me and I forget, teach me and I remember, Involve me and I learn,"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5172" y="5490813"/>
            <a:ext cx="2607529" cy="19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9572"/>
            <a:ext cx="8675369" cy="858644"/>
          </a:xfrm>
        </p:spPr>
        <p:txBody>
          <a:bodyPr/>
          <a:lstStyle/>
          <a:p>
            <a:pPr algn="ctr"/>
            <a:r>
              <a:rPr lang="en-US" sz="5500" dirty="0" smtClean="0">
                <a:solidFill>
                  <a:schemeClr val="accent1"/>
                </a:solidFill>
                <a:latin typeface="Shadows Into Light" panose="020B0604020202020204" charset="0"/>
              </a:rPr>
              <a:t>The Outstanding Mrs. Jarmon</a:t>
            </a:r>
            <a:endParaRPr lang="en-US" sz="5500" dirty="0">
              <a:solidFill>
                <a:schemeClr val="accent1"/>
              </a:solidFill>
              <a:latin typeface="Shadows Into Light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880947"/>
            <a:ext cx="8675369" cy="667958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 have been married for 25 years to Major Perry Jarmon, Us. Army. I am a mother of five beautiful children and I love spending time with my family.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I </a:t>
            </a:r>
            <a:r>
              <a:rPr lang="en-US" dirty="0">
                <a:solidFill>
                  <a:schemeClr val="accent1"/>
                </a:solidFill>
              </a:rPr>
              <a:t>am </a:t>
            </a:r>
            <a:r>
              <a:rPr lang="en-US" dirty="0" smtClean="0">
                <a:solidFill>
                  <a:schemeClr val="accent1"/>
                </a:solidFill>
              </a:rPr>
              <a:t>excited to be one </a:t>
            </a:r>
            <a:r>
              <a:rPr lang="en-US" dirty="0">
                <a:solidFill>
                  <a:schemeClr val="accent1"/>
                </a:solidFill>
              </a:rPr>
              <a:t>of the paras in the </a:t>
            </a:r>
            <a:r>
              <a:rPr lang="en-US" dirty="0" smtClean="0">
                <a:solidFill>
                  <a:schemeClr val="accent1"/>
                </a:solidFill>
              </a:rPr>
              <a:t>classroom this year. You may have seen me around Big Shanty as the ASP director. 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his is my 4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 year in this position. </a:t>
            </a:r>
            <a:r>
              <a:rPr lang="en-US" dirty="0">
                <a:solidFill>
                  <a:schemeClr val="accent1"/>
                </a:solidFill>
              </a:rPr>
              <a:t>I started out as a </a:t>
            </a:r>
            <a:r>
              <a:rPr lang="en-US" dirty="0" smtClean="0">
                <a:solidFill>
                  <a:schemeClr val="accent1"/>
                </a:solidFill>
              </a:rPr>
              <a:t>sub for two years at Big Shanty. Prior to this I was a stay at home mom.  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 </a:t>
            </a:r>
            <a:r>
              <a:rPr lang="en-US" dirty="0">
                <a:solidFill>
                  <a:schemeClr val="accent1"/>
                </a:solidFill>
              </a:rPr>
              <a:t>love what I do and look forward to working with your child this school year.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6907" y="5114691"/>
            <a:ext cx="2795242" cy="20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6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442478" y="2482150"/>
            <a:ext cx="7368000" cy="435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sz="1800" dirty="0">
                <a:latin typeface="Shadows Into Light" panose="020B0604020202020204" charset="0"/>
              </a:rPr>
              <a:t>7:15-7:30 	</a:t>
            </a:r>
            <a:r>
              <a:rPr lang="en-US" sz="1800" dirty="0" smtClean="0">
                <a:latin typeface="Shadows Into Light" panose="020B0604020202020204" charset="0"/>
              </a:rPr>
              <a:t>  Arrival/Unpack/Restroom/Daily </a:t>
            </a:r>
            <a:r>
              <a:rPr lang="en-US" sz="1800" dirty="0">
                <a:latin typeface="Shadows Into Light" panose="020B0604020202020204" charset="0"/>
              </a:rPr>
              <a:t>Folder Check      </a:t>
            </a:r>
          </a:p>
          <a:p>
            <a:r>
              <a:rPr lang="en-US" sz="1800" dirty="0">
                <a:latin typeface="Shadows Into Light" panose="020B0604020202020204" charset="0"/>
              </a:rPr>
              <a:t>7:30-8:00      </a:t>
            </a:r>
            <a:r>
              <a:rPr lang="en-US" sz="1800" dirty="0" smtClean="0">
                <a:latin typeface="Shadows Into Light" panose="020B0604020202020204" charset="0"/>
              </a:rPr>
              <a:t>Family </a:t>
            </a:r>
            <a:r>
              <a:rPr lang="en-US" sz="1800" dirty="0">
                <a:latin typeface="Shadows Into Light" panose="020B0604020202020204" charset="0"/>
              </a:rPr>
              <a:t>Breakfast/ Announcements                       </a:t>
            </a:r>
          </a:p>
          <a:p>
            <a:r>
              <a:rPr lang="en-US" sz="1800" dirty="0">
                <a:latin typeface="Shadows Into Light" panose="020B0604020202020204" charset="0"/>
              </a:rPr>
              <a:t>8:00-8:30      </a:t>
            </a:r>
            <a:r>
              <a:rPr lang="en-US" sz="1800" dirty="0" smtClean="0">
                <a:latin typeface="Shadows Into Light" panose="020B0604020202020204" charset="0"/>
              </a:rPr>
              <a:t>Restroom/Sensory </a:t>
            </a:r>
            <a:r>
              <a:rPr lang="en-US" sz="1800" dirty="0">
                <a:latin typeface="Shadows Into Light" panose="020B0604020202020204" charset="0"/>
              </a:rPr>
              <a:t>Break			</a:t>
            </a:r>
          </a:p>
          <a:p>
            <a:r>
              <a:rPr lang="en-US" sz="1800" dirty="0">
                <a:latin typeface="Shadows Into Light" panose="020B0604020202020204" charset="0"/>
              </a:rPr>
              <a:t>8:30-9:00     </a:t>
            </a:r>
            <a:r>
              <a:rPr lang="en-US" sz="1800" dirty="0" smtClean="0">
                <a:latin typeface="Shadows Into Light" panose="020B0604020202020204" charset="0"/>
              </a:rPr>
              <a:t> Circle </a:t>
            </a:r>
            <a:r>
              <a:rPr lang="en-US" sz="1800" dirty="0">
                <a:latin typeface="Shadows Into Light" panose="020B0604020202020204" charset="0"/>
              </a:rPr>
              <a:t>Time    </a:t>
            </a:r>
          </a:p>
          <a:p>
            <a:r>
              <a:rPr lang="en-US" sz="1800" dirty="0">
                <a:latin typeface="Shadows Into Light" panose="020B0604020202020204" charset="0"/>
              </a:rPr>
              <a:t>9:00-9:30      </a:t>
            </a:r>
            <a:r>
              <a:rPr lang="en-US" sz="1800" dirty="0" smtClean="0">
                <a:latin typeface="Shadows Into Light" panose="020B0604020202020204" charset="0"/>
              </a:rPr>
              <a:t>Focus Skills /Data Collection/Task Boxes                 </a:t>
            </a:r>
            <a:endParaRPr lang="en-US" sz="1800" dirty="0">
              <a:latin typeface="Shadows Into Light" panose="020B0604020202020204" charset="0"/>
            </a:endParaRPr>
          </a:p>
          <a:p>
            <a:r>
              <a:rPr lang="en-US" sz="1800" dirty="0" smtClean="0">
                <a:latin typeface="Shadows Into Light" panose="020B0604020202020204" charset="0"/>
              </a:rPr>
              <a:t>9:45         Snack/Restroom Break</a:t>
            </a:r>
            <a:endParaRPr lang="en-US" sz="1800" dirty="0">
              <a:latin typeface="Shadows Into Light" panose="020B0604020202020204" charset="0"/>
            </a:endParaRPr>
          </a:p>
          <a:p>
            <a:r>
              <a:rPr lang="en-US" sz="1800" dirty="0" smtClean="0">
                <a:latin typeface="Shadows Into Light" panose="020B0604020202020204" charset="0"/>
              </a:rPr>
              <a:t>10:20-11:05      Specials</a:t>
            </a:r>
            <a:endParaRPr lang="en-US" sz="1800" dirty="0">
              <a:latin typeface="Shadows Into Light" panose="020B0604020202020204" charset="0"/>
            </a:endParaRPr>
          </a:p>
          <a:p>
            <a:r>
              <a:rPr lang="en-US" sz="1800" dirty="0" smtClean="0">
                <a:latin typeface="Shadows Into Light" panose="020B0604020202020204" charset="0"/>
              </a:rPr>
              <a:t>11:10-11:30       Continue Focus Skills                        </a:t>
            </a:r>
            <a:endParaRPr lang="en-US" sz="1800" dirty="0">
              <a:latin typeface="Shadows Into Light" panose="020B0604020202020204" charset="0"/>
            </a:endParaRPr>
          </a:p>
          <a:p>
            <a:r>
              <a:rPr lang="en-US" sz="1800" dirty="0">
                <a:latin typeface="Shadows Into Light" panose="020B0604020202020204" charset="0"/>
              </a:rPr>
              <a:t>11:05-11:15   </a:t>
            </a:r>
            <a:r>
              <a:rPr lang="en-US" sz="1800" dirty="0" smtClean="0">
                <a:latin typeface="Shadows Into Light" panose="020B0604020202020204" charset="0"/>
              </a:rPr>
              <a:t>   </a:t>
            </a:r>
            <a:r>
              <a:rPr lang="en-US" sz="1800" dirty="0">
                <a:latin typeface="Shadows Into Light" panose="020B0604020202020204" charset="0"/>
              </a:rPr>
              <a:t>Restroom/Transition to Lunch</a:t>
            </a:r>
          </a:p>
          <a:p>
            <a:r>
              <a:rPr lang="en-US" sz="1800" dirty="0" smtClean="0">
                <a:latin typeface="Shadows Into Light" panose="020B0604020202020204" charset="0"/>
              </a:rPr>
              <a:t>112:05-12:35      </a:t>
            </a:r>
            <a:r>
              <a:rPr lang="en-US" sz="1800" dirty="0">
                <a:latin typeface="Shadows Into Light" panose="020B0604020202020204" charset="0"/>
              </a:rPr>
              <a:t>Lunch					  </a:t>
            </a:r>
          </a:p>
          <a:p>
            <a:r>
              <a:rPr lang="en-US" sz="1800" dirty="0" smtClean="0">
                <a:latin typeface="Shadows Into Light" panose="020B0604020202020204" charset="0"/>
              </a:rPr>
              <a:t>112:45-1:05     Recess</a:t>
            </a:r>
            <a:endParaRPr lang="en-US" sz="1800" dirty="0">
              <a:latin typeface="Shadows Into Light" panose="020B0604020202020204" charset="0"/>
            </a:endParaRPr>
          </a:p>
          <a:p>
            <a:r>
              <a:rPr lang="en-US" sz="1800" dirty="0" smtClean="0">
                <a:latin typeface="Shadows Into Light" panose="020B0604020202020204" charset="0"/>
              </a:rPr>
              <a:t>1:05 </a:t>
            </a:r>
            <a:r>
              <a:rPr lang="en-US" sz="1800" dirty="0">
                <a:latin typeface="Shadows Into Light" panose="020B0604020202020204" charset="0"/>
              </a:rPr>
              <a:t>-</a:t>
            </a:r>
            <a:r>
              <a:rPr lang="en-US" sz="1800" dirty="0" smtClean="0">
                <a:latin typeface="Shadows Into Light" panose="020B0604020202020204" charset="0"/>
              </a:rPr>
              <a:t>1:35      Social Studies or Science</a:t>
            </a:r>
            <a:endParaRPr lang="en-US" sz="1800" dirty="0">
              <a:latin typeface="Shadows Into Light" panose="020B0604020202020204" charset="0"/>
            </a:endParaRPr>
          </a:p>
          <a:p>
            <a:r>
              <a:rPr lang="en-US" sz="1800" dirty="0" smtClean="0">
                <a:latin typeface="Shadows Into Light" panose="020B0604020202020204" charset="0"/>
              </a:rPr>
              <a:t>1:35-1:50        </a:t>
            </a:r>
            <a:r>
              <a:rPr lang="en-US" sz="1800" dirty="0">
                <a:latin typeface="Shadows Into Light" panose="020B0604020202020204" charset="0"/>
              </a:rPr>
              <a:t>Leisure Time (Reading/Computer/Sensory Room) Restroom</a:t>
            </a:r>
          </a:p>
          <a:p>
            <a:r>
              <a:rPr lang="en-US" sz="1800" dirty="0">
                <a:latin typeface="Shadows Into Light" panose="020B0604020202020204" charset="0"/>
              </a:rPr>
              <a:t>1:50-2:00        Clean-up, Daily Folders </a:t>
            </a:r>
          </a:p>
          <a:p>
            <a:r>
              <a:rPr lang="en-US" sz="1800" dirty="0">
                <a:latin typeface="Shadows Into Light" panose="020B0604020202020204" charset="0"/>
              </a:rPr>
              <a:t>2:00-2:10	     Pack-up Dismissal</a:t>
            </a:r>
          </a:p>
          <a:p>
            <a:endParaRPr lang="en-US" dirty="0">
              <a:latin typeface="Shadows Into Light" panose="020B0604020202020204" charset="0"/>
            </a:endParaRPr>
          </a:p>
          <a:p>
            <a:r>
              <a:rPr lang="en-US" b="1" dirty="0"/>
              <a:t>		                       		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dirty="0"/>
              <a:t> 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170973" y="2883550"/>
            <a:ext cx="7421100" cy="430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82600" algn="l" rtl="0">
              <a:spcBef>
                <a:spcPts val="0"/>
              </a:spcBef>
              <a:buClr>
                <a:schemeClr val="dk1"/>
              </a:buClr>
              <a:buSzPct val="100000"/>
              <a:buFont typeface="Shadows Into Light"/>
              <a:buChar char="●"/>
            </a:pPr>
            <a:r>
              <a:rPr lang="en-US" sz="3600" dirty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Homework will </a:t>
            </a:r>
            <a:r>
              <a:rPr lang="en-US" sz="36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consist of nightly readings with your child. Please record on reading log provided. This is a school-wide goal. 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Big Shanty is committed to assigning HW that is…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Meaningful…</a:t>
            </a:r>
          </a:p>
          <a:p>
            <a:pPr algn="ctr"/>
            <a:endParaRPr lang="en-US" sz="1800" dirty="0">
              <a:solidFill>
                <a:srgbClr val="C00000"/>
              </a:solidFill>
            </a:endParaRP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Purposeful…</a:t>
            </a:r>
          </a:p>
          <a:p>
            <a:pPr algn="ctr"/>
            <a:endParaRPr lang="en-US" sz="1800" dirty="0">
              <a:solidFill>
                <a:srgbClr val="C00000"/>
              </a:solidFill>
            </a:endParaRPr>
          </a:p>
          <a:p>
            <a:pPr algn="ctr"/>
            <a:r>
              <a:rPr lang="en-US" sz="1800" dirty="0">
                <a:solidFill>
                  <a:srgbClr val="C00000"/>
                </a:solidFill>
              </a:rPr>
              <a:t>Intentional…</a:t>
            </a:r>
            <a:r>
              <a:rPr lang="en-US" sz="1800" dirty="0"/>
              <a:t>  </a:t>
            </a:r>
          </a:p>
          <a:p>
            <a:pPr marR="0" lvl="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40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     </a:t>
            </a:r>
            <a:r>
              <a:rPr lang="en-US" sz="40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  <a:hlinkClick r:id="rId4"/>
              </a:rPr>
              <a:t>www.getepic.com</a:t>
            </a:r>
            <a:endParaRPr lang="en-US" sz="4000" dirty="0" smtClean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R="0" lvl="0" algn="ctr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40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028743" y="2485579"/>
            <a:ext cx="7741800" cy="488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endParaRPr sz="4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R="0" lvl="0" algn="ctr" rtl="0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will have a Letter of the Week each week.  Our Friday cooking activity will go along with our letter.  We will work on individual goals and objectives during our center rotations.</a:t>
            </a:r>
          </a:p>
          <a:p>
            <a:pPr marR="0" lvl="0" algn="ctr" rtl="0">
              <a:spcBef>
                <a:spcPts val="0"/>
              </a:spcBef>
              <a:buNone/>
            </a:pPr>
            <a:endParaRPr lang="en-US" sz="3200" dirty="0" smtClean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R="0" lvl="0" algn="ctr" rtl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We will read all things </a:t>
            </a:r>
            <a:r>
              <a:rPr lang="en-US" sz="2800" b="1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“Pete the Cat” </a:t>
            </a:r>
            <a:r>
              <a:rPr lang="en-US" sz="2800" dirty="0" smtClean="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this year!</a:t>
            </a:r>
            <a:endParaRPr sz="2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2" name="Picture 1" descr="KCSkindergarten2011-12 - &lt;strong&gt;pete the cat&lt;/strong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34" y="5295900"/>
            <a:ext cx="184785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558</Words>
  <Application>Microsoft Office PowerPoint</Application>
  <PresentationFormat>Custom</PresentationFormat>
  <Paragraphs>72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Shadows Into Light</vt:lpstr>
      <vt:lpstr>Calibri</vt:lpstr>
      <vt:lpstr>Arial</vt:lpstr>
      <vt:lpstr>Wingdings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The Amazing Ms. Meyer</vt:lpstr>
      <vt:lpstr>The Outstanding Mrs. Jarmon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Cannon</dc:creator>
  <cp:lastModifiedBy>Glenda Hutchinson</cp:lastModifiedBy>
  <cp:revision>44</cp:revision>
  <cp:lastPrinted>2016-08-09T21:21:52Z</cp:lastPrinted>
  <dcterms:modified xsi:type="dcterms:W3CDTF">2018-07-30T15:56:00Z</dcterms:modified>
</cp:coreProperties>
</file>